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02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ChatBot NutriAI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72629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proyecto presenta la app NutriAI, un asistente virtual diseñado para ayudar a los usuarios en la gestión básica de su salud nutricional. Proporciona estimaciones personalizadas del Índice de Masa Corporal (IMC) y las calorías de mantenimiento basándose en datos simples como peso, altura, edad y actividad física.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7919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prototipo no funcional busca ofrecer una experiencia intuitiva mediante una interfaz clara y simulación conversacional, facilitando la comprensión de conceptos complejos a usuarios sin conocimientos técnicos.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5822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Objetivos específicos 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4914305"/>
            <a:ext cx="4136231" cy="2543175"/>
          </a:xfrm>
          <a:prstGeom prst="roundRect">
            <a:avLst>
              <a:gd name="adj" fmla="val 407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5176361"/>
            <a:ext cx="311062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Asistente virtual simulado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5667375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Crear un chatbot que represente la interacción del usuario para cálculos de IMC y calorías.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4914305"/>
            <a:ext cx="4136231" cy="2543175"/>
          </a:xfrm>
          <a:prstGeom prst="roundRect">
            <a:avLst>
              <a:gd name="adj" fmla="val 407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9141" y="51763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Diseño intuitivo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09141" y="5667375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Desarrollar una interfaz visual clara, ordenada y fácil de usar, que mejore la experiencia.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4914305"/>
            <a:ext cx="4136231" cy="2543175"/>
          </a:xfrm>
          <a:prstGeom prst="roundRect">
            <a:avLst>
              <a:gd name="adj" fmla="val 407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2189" y="5176361"/>
            <a:ext cx="36121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Validación gráfica de requisitos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92189" y="6010275"/>
            <a:ext cx="36121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Representar los Requisitos Funcionales y No Funcionales mediante un prototipo visual.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46503"/>
            <a:ext cx="108198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Funcionales (RF) clave del sistema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494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RF1: Entrada de datos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43912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Permitir ingresar edad, peso, estatura y nivel de actividad física.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5139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Simulado visualmente para representación clara.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284940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RF2 y RF3: Cálculos automáticos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378202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IMC calculado con clasificación detallada.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465843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Estimación de las calorías de mantenimiento.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567070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Representados gráficamente en el diseño para validación.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9881354" y="284940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RF4 y RF5: Presentación y simulación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81354" y="378202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Visualización clara de resultados.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81354" y="465843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Interacción simulada mediante mensajes guiados en chatbot.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2076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No Funcionales (RNF) para experiencia óptima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2395418" y="33836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Interfaz amigable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74651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Diseño claro y accesible que mejora la comprensión del usuario.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903" y="3241119"/>
            <a:ext cx="3612594" cy="361259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77151" y="3509367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34" y="3644384"/>
            <a:ext cx="277654" cy="3471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91782" y="3186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Adaptabilidad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491782" y="3677126"/>
            <a:ext cx="42745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Interfaz responsiva a distintos tamaños de pantalla para usabilidad móvil y escritorio.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03" y="3241119"/>
            <a:ext cx="3612594" cy="3612594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35910" y="3509367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693" y="3644384"/>
            <a:ext cx="277654" cy="347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91782" y="54300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Experiencia fluida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9491782" y="5921097"/>
            <a:ext cx="4274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Navegación intuitiva que evita confusiones y mejora la interacción.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903" y="3241119"/>
            <a:ext cx="3612594" cy="3612594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35910" y="5968127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5693" y="6103144"/>
            <a:ext cx="277654" cy="34718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211824" y="5232559"/>
            <a:ext cx="292679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Contenido comprensible</a:t>
            </a:r>
            <a:endParaRPr lang="en-US" sz="2150" dirty="0"/>
          </a:p>
        </p:txBody>
      </p:sp>
      <p:sp>
        <p:nvSpPr>
          <p:cNvPr id="19" name="Text 11"/>
          <p:cNvSpPr/>
          <p:nvPr/>
        </p:nvSpPr>
        <p:spPr>
          <a:xfrm>
            <a:off x="864037" y="5723573"/>
            <a:ext cx="42745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Textos y estructura pensados para usuarios sin experiencia técnica en nutrición o salud.</a:t>
            </a:r>
            <a:endParaRPr lang="en-US" sz="19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903" y="3241119"/>
            <a:ext cx="3612594" cy="3612594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77151" y="5968127"/>
            <a:ext cx="617220" cy="617220"/>
          </a:xfrm>
          <a:prstGeom prst="roundRect">
            <a:avLst>
              <a:gd name="adj" fmla="val 148000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934" y="6103144"/>
            <a:ext cx="277654" cy="3471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116" y="915591"/>
            <a:ext cx="7669768" cy="1169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Definition of Done (DoD): Criterios de aceptación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7116" y="2401372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1487" y="2473762"/>
            <a:ext cx="347876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Prototipo completado y navegable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421487" y="2892504"/>
            <a:ext cx="698539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Simulación completa de funciones claves siguiendo requisitos funcionales.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7116" y="3650575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1487" y="3722965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Flujo claro del chatbot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421487" y="4141708"/>
            <a:ext cx="69853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Representación desde ingreso de datos hasta resultados con interacción guiada.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7116" y="5236726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21487" y="5309116"/>
            <a:ext cx="339459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Diseños validados y almacenados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421487" y="5727859"/>
            <a:ext cx="698539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Revisión y aprobación de todos los entregables por el equipo.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7116" y="648593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21487" y="6558320"/>
            <a:ext cx="334375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Interfaz con experiencia intuitiva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421487" y="6977063"/>
            <a:ext cx="698539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Accesibilidad, claridad y estructura que facilitan la comprensión y el uso.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691640"/>
            <a:ext cx="2819400" cy="4846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95190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Prototipo de interfaz: diseño visual y usabilidad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2693789"/>
            <a:ext cx="185142" cy="128111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905863" y="2693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Ingreso de datos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05863" y="3184803"/>
            <a:ext cx="68605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Campos para edad, peso, estatura y nivel de actividad con validación visual.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6720721" y="4221718"/>
            <a:ext cx="185142" cy="128111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76148" y="4221718"/>
            <a:ext cx="33347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Simulación de conversación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276148" y="4712732"/>
            <a:ext cx="64902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muestra preguntas y respuestas guiadas para facilitar el uso.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7091005" y="5749647"/>
            <a:ext cx="185142" cy="1281113"/>
          </a:xfrm>
          <a:prstGeom prst="roundRect">
            <a:avLst>
              <a:gd name="adj" fmla="val 56007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46432" y="5749647"/>
            <a:ext cx="32482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Visualización de resultados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46432" y="6240661"/>
            <a:ext cx="611993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Mostrar IMC con clasificación y calorías de mantenimiento de forma clara y visual.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953" y="600194"/>
            <a:ext cx="7618095" cy="1211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Simulación del Chatbot: interacción con usuario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3" y="2138243"/>
            <a:ext cx="1090017" cy="13080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915" y="2356247"/>
            <a:ext cx="242232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Saludo inicial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179915" y="2789753"/>
            <a:ext cx="620113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Bienvenida y explicación breve del asistente.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3" y="3446264"/>
            <a:ext cx="1090017" cy="13080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915" y="3664268"/>
            <a:ext cx="242232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Solicitud de datos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179915" y="4097774"/>
            <a:ext cx="620113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Petición de edad, peso, estatura y actividad para cálculos.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3" y="4754285"/>
            <a:ext cx="1090017" cy="156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915" y="4972288"/>
            <a:ext cx="242232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Cálculo y respuesta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179915" y="5405795"/>
            <a:ext cx="62011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Mostrar resultados de IMC y calorías con recomendaciones básicas.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3" y="6321266"/>
            <a:ext cx="1090017" cy="13080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79915" y="6539270"/>
            <a:ext cx="2422327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Finalización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179915" y="6972776"/>
            <a:ext cx="6201132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Ofrecer soporte adicional o despedida cordial.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248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Conclusiones y próximos pasos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266718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ChatNutriAI ofrece una solución visual y funcional para educar usuarios sobre su salud nutricional mediante una interfaz amigable y simulación conversacional. La tercera entrega consolida un prototipo navegable que valida los requisitos críticos y mejora la experiencia de usuario.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51961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Los próximos pasos incluyen desarrollo funcional, pruebas con usuarios reales y optimización continua para maximizar el impacto y accesibilidad de la herramienta.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2025-05-27T00:04:11Z</dcterms:created>
  <dcterms:modified xsi:type="dcterms:W3CDTF">2025-05-27T00:04:11Z</dcterms:modified>
</cp:coreProperties>
</file>